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59"/>
    <p:sldId id="257" r:id="rId160"/>
    <p:sldId id="258" r:id="rId161"/>
    <p:sldId id="259" r:id="rId162"/>
    <p:sldId id="260" r:id="rId1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59" Type="http://schemas.openxmlformats.org/officeDocument/2006/relationships/slide" Target="slides/slide158.xml"/><Relationship Id="rId160" Type="http://schemas.openxmlformats.org/officeDocument/2006/relationships/slide" Target="slides/slide159.xml"/><Relationship Id="rId216" Type="http://schemas.openxmlformats.org/officeDocument/2006/relationships/notesMaster" Target="notesMasters/notesMaster1.xml"/><Relationship Id="rId161" Type="http://schemas.openxmlformats.org/officeDocument/2006/relationships/slide" Target="slides/slide160.xml"/><Relationship Id="rId217" Type="http://schemas.openxmlformats.org/officeDocument/2006/relationships/presProps" Target="presProps.xml"/><Relationship Id="rId162" Type="http://schemas.openxmlformats.org/officeDocument/2006/relationships/slide" Target="slides/slide161.xml"/><Relationship Id="rId218" Type="http://schemas.openxmlformats.org/officeDocument/2006/relationships/viewProps" Target="viewProps.xml"/><Relationship Id="rId163" Type="http://schemas.openxmlformats.org/officeDocument/2006/relationships/slide" Target="slides/slide162.xml"/><Relationship Id="rId219" Type="http://schemas.openxmlformats.org/officeDocument/2006/relationships/theme" Target="theme/theme1.xml"/><Relationship Id="rId220" Type="http://schemas.openxmlformats.org/officeDocument/2006/relationships/tableStyles" Target="tableStyle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51.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WEEK 10 · BOUNDARIES AND PERMISSION</a:t>
            </a:r>
          </a:p>
          <a:p>
            <a:r>
              <a:rPr lang="en-AU" dirty="0"/>
              <a:t>•  Year 6 · Term 3 · #boundaries #</a:t>
            </a:r>
            <a:r>
              <a:rPr lang="en-AU" dirty="0" err="1"/>
              <a:t>lifeskills</a:t>
            </a:r>
            <a:r>
              <a:rPr lang="en-AU" dirty="0"/>
              <a:t> · Character focus: respect and self-control.</a:t>
            </a:r>
          </a:p>
          <a:p>
            <a:endParaRPr lang="en-AU" dirty="0"/>
          </a:p>
          <a:p>
            <a:r>
              <a:rPr lang="en-AU" b="1" dirty="0"/>
              <a:t>LEARNING INTENTION</a:t>
            </a:r>
          </a:p>
          <a:p>
            <a:r>
              <a:rPr lang="en-AU" dirty="0"/>
              <a:t>•  We are learning to ask for permission, and to accept a yes, a no or a changed mind.</a:t>
            </a:r>
          </a:p>
          <a:p>
            <a:endParaRPr lang="en-AU" dirty="0"/>
          </a:p>
          <a:p>
            <a:r>
              <a:rPr lang="en-AU" b="1" dirty="0"/>
              <a:t>SUCCESS CHECK</a:t>
            </a:r>
          </a:p>
          <a:p>
            <a:r>
              <a:rPr lang="en-AU" dirty="0"/>
              <a:t>•  I can name a boundary in the fictional case, ask permission clearly, and accept the answer without pressure.</a:t>
            </a:r>
          </a:p>
          <a:p>
            <a:endParaRPr lang="en-AU" dirty="0"/>
          </a:p>
          <a:p>
            <a:r>
              <a:rPr lang="en-AU" b="1" dirty="0"/>
              <a:t>KEY QUESTION</a:t>
            </a:r>
          </a:p>
          <a:p>
            <a:r>
              <a:rPr lang="en-AU" dirty="0"/>
              <a:t>•  What does permission sound like, and what happens when someone changes their mind?</a:t>
            </a:r>
          </a:p>
          <a:p>
            <a:endParaRPr lang="en-AU" dirty="0"/>
          </a:p>
          <a:p>
            <a:r>
              <a:rPr lang="en-AU" b="1" dirty="0"/>
              <a:t>NIV CONNECTION</a:t>
            </a:r>
          </a:p>
          <a:p>
            <a:r>
              <a:rPr lang="en-AU" dirty="0"/>
              <a:t>•  Matthew 7:12 – treat others as you would want to be treated.</a:t>
            </a:r>
          </a:p>
          <a:p>
            <a:endParaRPr lang="en-AU" dirty="0"/>
          </a:p>
          <a:p>
            <a:r>
              <a:rPr lang="en-AU" b="1" dirty="0"/>
              <a:t>CHRISTIAN FORMATION</a:t>
            </a:r>
          </a:p>
          <a:p>
            <a:r>
              <a:rPr lang="en-AU" dirty="0"/>
              <a:t>•  Every person is made in God’s image, so bodies, belongings and photos are treated with care.</a:t>
            </a:r>
          </a:p>
          <a:p>
            <a:r>
              <a:rPr lang="en-AU" dirty="0"/>
              <a:t>•  A friend asks first and waits for the answer; adults carry responsibility when a boundary is repeatedly ignored.</a:t>
            </a:r>
          </a:p>
          <a:p>
            <a:r>
              <a:rPr lang="en-AU" dirty="0"/>
              <a:t>•  Respect is shown by actions after the answer, not by the asking alone.</a:t>
            </a:r>
          </a:p>
          <a:p>
            <a:endParaRPr lang="en-AU" dirty="0"/>
          </a:p>
          <a:p>
            <a:r>
              <a:rPr lang="en-AU" b="1" dirty="0"/>
              <a:t>CSA ALIGNMENT</a:t>
            </a:r>
          </a:p>
          <a:p>
            <a:r>
              <a:rPr lang="en-AU" dirty="0"/>
              <a:t>•  Relationships / Belonging; Physical / Protecting; Digital / Choosing.</a:t>
            </a:r>
          </a:p>
          <a:p>
            <a:endParaRPr lang="en-AU" dirty="0"/>
          </a:p>
          <a:p>
            <a:r>
              <a:rPr lang="en-AU" b="1" dirty="0"/>
              <a:t>RETRIEVAL BRIDGE</a:t>
            </a:r>
          </a:p>
          <a:p>
            <a:r>
              <a:rPr lang="en-AU" dirty="0"/>
              <a:t>•  Retrieve the Week 1 PROTECT norm and Week 9’s work on friendship pressure. Ask: whose choice is it, and how do we know the answer was free?</a:t>
            </a:r>
          </a:p>
          <a:p>
            <a:endParaRPr lang="en-AU" dirty="0"/>
          </a:p>
          <a:p>
            <a:r>
              <a:rPr lang="en-AU" b="1" dirty="0"/>
              <a:t>PREPARE IN UNDER 5 MINUTES</a:t>
            </a:r>
          </a:p>
          <a:p>
            <a:r>
              <a:rPr lang="en-AU" dirty="0"/>
              <a:t>•  Draw three columns labelled ASK / ANSWER / RESPECT THE ANSWER. Leave blanks for your school’s photo and device rules, and confirm who your designated adult is before you teach.</a:t>
            </a:r>
          </a:p>
          <a:p>
            <a:endParaRPr lang="en-AU" dirty="0"/>
          </a:p>
          <a:p>
            <a:r>
              <a:rPr lang="en-AU" b="1" dirty="0"/>
              <a:t>SAFEGUARDING</a:t>
            </a:r>
          </a:p>
          <a:p>
            <a:r>
              <a:rPr lang="en-AU" dirty="0"/>
              <a:t>•  </a:t>
            </a:r>
            <a:r>
              <a:rPr lang="en-AU" b="1" dirty="0"/>
              <a:t>Privacy is not the same as secrecy. </a:t>
            </a:r>
            <a:r>
              <a:rPr lang="en-AU" dirty="0"/>
              <a:t>Privacy never means keeping a safety risk secret. Never promise to keep a safety or wellbeing concern secret, and say so before students write any response.</a:t>
            </a:r>
          </a:p>
          <a:p>
            <a:r>
              <a:rPr lang="en-AU" dirty="0"/>
              <a:t>•  </a:t>
            </a:r>
            <a:r>
              <a:rPr lang="en-AU" b="1" dirty="0"/>
              <a:t>Concerns go to the school’s designated adult. </a:t>
            </a:r>
            <a:r>
              <a:rPr lang="en-AU" dirty="0"/>
              <a:t>Follow up any concern privately using the school support pathway; call 000 if there is immediate danger or serious injury.</a:t>
            </a:r>
          </a:p>
          <a:p>
            <a:r>
              <a:rPr lang="en-AU" dirty="0"/>
              <a:t>•  </a:t>
            </a:r>
            <a:r>
              <a:rPr lang="en-AU" b="1" dirty="0"/>
              <a:t>No forced disclosure. </a:t>
            </a:r>
            <a:r>
              <a:rPr lang="en-AU" dirty="0"/>
              <a:t>Students may pass, write privately or use the fictional scenario. Keep shared examples fictional and use roles rather than names.</a:t>
            </a:r>
          </a:p>
          <a:p>
            <a:endParaRPr lang="en-AU" dirty="0"/>
          </a:p>
          <a:p>
            <a:r>
              <a:rPr lang="en-AU" b="1" dirty="0"/>
              <a:t>ACCESS / LOW-DISCLOSURE</a:t>
            </a:r>
          </a:p>
          <a:p>
            <a:r>
              <a:rPr lang="en-AU" dirty="0"/>
              <a:t>•  </a:t>
            </a:r>
            <a:r>
              <a:rPr lang="en-AU" b="1" dirty="0"/>
              <a:t>Read instructions aloud and display them. </a:t>
            </a:r>
            <a:r>
              <a:rPr lang="en-AU" dirty="0"/>
              <a:t>Allow silent pointing, writing or a partner response, and give extra processing time. Never require eye contact, public role-play, prayer aloud or disclosure of personal distress.</a:t>
            </a:r>
          </a:p>
          <a:p>
            <a:endParaRPr lang="en-AU" dirty="0"/>
          </a:p>
          <a:p>
            <a:r>
              <a:rPr lang="en-AU" b="1" dirty="0"/>
              <a:t>OFFLINE FALLBACK</a:t>
            </a:r>
          </a:p>
          <a:p>
            <a:r>
              <a:rPr lang="en-AU" dirty="0"/>
              <a:t>•  Printed ask-and-answer grid plus the six response cards, one set per group. No devices required.</a:t>
            </a:r>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GROUP PHOTO AT SCHOOL</a:t>
            </a:r>
          </a:p>
          <a:p>
            <a:r>
              <a:rPr lang="en-AU"/>
              <a:t>Read this aloud so students respond to the person in the story, not to their own lives. Nobody needs to share anything personal.</a:t>
            </a:r>
          </a:p>
          <a:p>
            <a:r>
              <a:rPr lang="en-AU"/>
              <a:t>At lunch, Ali takes a group photo and says to Sam, “Say yes – I want to post it in the class chat.” Sam agreed yesterday, but today Sam does not want that photo shared. Ali has also borrowed Sam’s headphones twice without asking again, and keeps standing very close during the handball game.</a:t>
            </a:r>
          </a:p>
          <a:p>
            <a:r>
              <a:rPr lang="en-AU" b="1"/>
              <a:t>Questions for reflection</a:t>
            </a:r>
          </a:p>
          <a:p>
            <a:r>
              <a:rPr lang="en-AU"/>
              <a:t>•  Which choices in this story belong to Sam alone?</a:t>
            </a:r>
          </a:p>
          <a:p>
            <a:r>
              <a:rPr lang="en-AU"/>
              <a:t>•  What does real asking sound like before something is shared?</a:t>
            </a:r>
          </a:p>
          <a:p>
            <a:r>
              <a:rPr lang="en-AU"/>
              <a:t>•  What should Ali do when Sam changes their mind?</a:t>
            </a:r>
          </a:p>
          <a:p>
            <a:r>
              <a:rPr lang="en-AU" b="1"/>
              <a:t>CONNECT</a:t>
            </a:r>
          </a:p>
          <a:p>
            <a:r>
              <a:rPr lang="en-AU"/>
              <a:t>•  </a:t>
            </a:r>
            <a:r>
              <a:rPr lang="en-AU" b="1"/>
              <a:t>Read it aloud: </a:t>
            </a:r>
            <a:r>
              <a:rPr lang="en-AU"/>
              <a:t>“What does it sound like when someone really asks first?”</a:t>
            </a:r>
          </a:p>
          <a:p>
            <a:r>
              <a:rPr lang="en-AU"/>
              <a:t>•  </a:t>
            </a:r>
            <a:r>
              <a:rPr lang="en-AU" b="1"/>
              <a:t>Restate the participation options: </a:t>
            </a:r>
            <a:r>
              <a:rPr lang="en-AU"/>
              <a:t>pass, write privately, or answer using the story instead of their own life.</a:t>
            </a:r>
          </a:p>
          <a:p>
            <a:endParaRPr lang="en-AU"/>
          </a:p>
          <a:p>
            <a:r>
              <a:rPr lang="en-AU" b="1"/>
              <a:t>TEACHING SCRIPT</a:t>
            </a:r>
          </a:p>
          <a:p>
            <a:r>
              <a:rPr lang="en-AU"/>
              <a:t>•  Say: “A boundary is a line that says what is okay for me. Asking first is how we respect it.”</a:t>
            </a:r>
          </a:p>
          <a:p>
            <a:r>
              <a:rPr lang="en-AU"/>
              <a:t>•  Say: “Today we practise asking, answering, and respecting the answer – even when it changes.”</a:t>
            </a:r>
          </a:p>
          <a:p>
            <a:endParaRPr lang="en-AU"/>
          </a:p>
          <a:p>
            <a:r>
              <a:rPr lang="en-AU" b="1"/>
              <a:t>TEACHING SCRIPT</a:t>
            </a:r>
          </a:p>
          <a:p>
            <a:r>
              <a:rPr lang="en-AU"/>
              <a:t>•  </a:t>
            </a:r>
            <a:r>
              <a:rPr lang="en-AU" b="1"/>
              <a:t>Students silently list asking words, not personal stories. </a:t>
            </a:r>
            <a:r>
              <a:rPr lang="en-AU"/>
              <a:t>Prompt the categories if the room is quiet: photos, borrowing, personal space, group games, class chat, hugs and greetings.</a:t>
            </a:r>
          </a:p>
          <a:p>
            <a:r>
              <a:rPr lang="en-AU"/>
              <a:t>•  </a:t>
            </a:r>
            <a:r>
              <a:rPr lang="en-AU" b="1"/>
              <a:t>Take two or three quick responses – no hands-up pressure. </a:t>
            </a:r>
            <a:r>
              <a:rPr lang="en-AU"/>
              <a:t>Redirect at once if a student names a real classmate: “Use the story, thanks – no real names.”</a:t>
            </a:r>
          </a:p>
          <a:p>
            <a:endParaRPr lang="en-AU"/>
          </a:p>
          <a:p>
            <a:r>
              <a:rPr lang="en-AU" b="1"/>
              <a:t>MODEL RESPONSE</a:t>
            </a:r>
          </a:p>
          <a:p>
            <a:r>
              <a:rPr lang="en-AU"/>
              <a:t>•  “Asking sounds like: ‘Is it okay if I post this photo?’ and then waiting for a real answer, not a shrug.”</a:t>
            </a:r>
          </a:p>
          <a:p>
            <a:endParaRPr lang="en-AU"/>
          </a:p>
          <a:p>
            <a:r>
              <a:rPr lang="en-AU" b="1"/>
              <a:t>FORMATIVE LOOK-FOR</a:t>
            </a:r>
          </a:p>
          <a:p>
            <a:r>
              <a:rPr lang="en-AU"/>
              <a:t>•  Students give an asking sentence and describe waiting for a free answer.</a:t>
            </a:r>
          </a:p>
          <a:p>
            <a:endParaRPr lang="en-AU"/>
          </a:p>
          <a:p>
            <a:r>
              <a:rPr lang="en-AU" b="1"/>
              <a:t>PARTICIPATION</a:t>
            </a:r>
          </a:p>
          <a:p>
            <a:r>
              <a:rPr lang="en-AU"/>
              <a:t>•  </a:t>
            </a:r>
            <a:r>
              <a:rPr lang="en-AU" b="1"/>
              <a:t>Students may pass, write privately or answer about the story only. </a:t>
            </a:r>
            <a:r>
              <a:rPr lang="en-AU"/>
              <a:t>Do not ask for personal disclosure; use the fictional scenario instead.</a:t>
            </a:r>
          </a:p>
          <a:p>
            <a:endParaRPr lang="en-AU"/>
          </a:p>
          <a:p>
            <a:r>
              <a:rPr lang="en-AU" b="1"/>
              <a:t>SAFEGUARDING</a:t>
            </a:r>
          </a:p>
          <a:p>
            <a:r>
              <a:rPr lang="en-AU"/>
              <a:t>•  </a:t>
            </a:r>
            <a:r>
              <a:rPr lang="en-AU" b="1"/>
              <a:t>Privacy is not the same as secrecy. </a:t>
            </a:r>
            <a:r>
              <a:rPr lang="en-AU"/>
              <a:t>Privacy never means keeping a safety risk secret. Never promise to keep a safety or wellbeing concern secret, and say so before students write any response.</a:t>
            </a:r>
          </a:p>
          <a:p>
            <a:r>
              <a:rPr lang="en-AU"/>
              <a:t>•  </a:t>
            </a:r>
            <a:r>
              <a:rPr lang="en-AU" b="1"/>
              <a:t>Concerns go to the school’s designated adult. </a:t>
            </a:r>
            <a:r>
              <a:rPr lang="en-AU"/>
              <a:t>Follow up any concern privately using the school support pathway; call 000 if there is immediate danger or serious injury.</a:t>
            </a:r>
          </a:p>
          <a:p>
            <a:r>
              <a:rPr lang="en-AU"/>
              <a:t>•  </a:t>
            </a:r>
            <a:r>
              <a:rPr lang="en-AU" b="1"/>
              <a:t>No forced disclosure. </a:t>
            </a:r>
            <a:r>
              <a:rPr lang="en-AU"/>
              <a:t>Students may pass, write privately or use the fictional scenario. Keep shared examples fictional and use roles rather than names.</a:t>
            </a:r>
          </a:p>
          <a:p>
            <a:endParaRPr lang="en-AU"/>
          </a:p>
          <a:p>
            <a:r>
              <a:rPr lang="en-AU" b="1"/>
              <a:t>ACCESS / LOW-DISCLOSURE</a:t>
            </a:r>
          </a:p>
          <a:p>
            <a:r>
              <a:rPr lang="en-AU"/>
              <a:t>•  </a:t>
            </a:r>
            <a:r>
              <a:rPr lang="en-AU" b="1"/>
              <a:t>Read instructions aloud and display them. </a:t>
            </a:r>
            <a:r>
              <a:rPr lang="en-AU"/>
              <a:t>Allow silent pointing, writing or a partner response, and give extra processing time. Never require eye contact, public role-play, prayer aloud or disclosure of personal distress.</a:t>
            </a:r>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Philippians 2:3–4 aloud from the NIV, in context. Note valuing others and looking to their interests, not only our own.</a:t>
            </a:r>
          </a:p>
          <a:p>
            <a:endParaRPr lang="en-AU"/>
          </a:p>
          <a:p>
            <a:r>
              <a:rPr lang="en-AU" b="1"/>
              <a:t>TEACHING SCRIPT</a:t>
            </a:r>
          </a:p>
          <a:p>
            <a:r>
              <a:rPr lang="en-AU"/>
              <a:t>•  </a:t>
            </a:r>
            <a:r>
              <a:rPr lang="en-AU" b="1"/>
              <a:t>Teach three parts of real permission: </a:t>
            </a:r>
            <a:r>
              <a:rPr lang="en-AU"/>
              <a:t>asked clearly (words, not assuming), answered freely (no pressure or nagging), and able to change (a yes can become a no later).</a:t>
            </a:r>
          </a:p>
          <a:p>
            <a:r>
              <a:rPr lang="en-AU"/>
              <a:t>•  </a:t>
            </a:r>
            <a:r>
              <a:rPr lang="en-AU" b="1"/>
              <a:t>Check understanding: </a:t>
            </a:r>
            <a:r>
              <a:rPr lang="en-AU"/>
              <a:t>“Which of those three is easiest to get wrong with friends?” Looking for: answered freely – a yes given after nagging is not real permission.</a:t>
            </a:r>
          </a:p>
          <a:p>
            <a:endParaRPr lang="en-AU"/>
          </a:p>
          <a:p>
            <a:r>
              <a:rPr lang="en-AU" b="1"/>
              <a:t>TEACHING SCRIPT</a:t>
            </a:r>
          </a:p>
          <a:p>
            <a:r>
              <a:rPr lang="en-AU"/>
              <a:t>•  </a:t>
            </a:r>
            <a:r>
              <a:rPr lang="en-AU" b="1"/>
              <a:t>Clarify the friend’s job: </a:t>
            </a:r>
            <a:r>
              <a:rPr lang="en-AU"/>
              <a:t>ask first, accept the answer straight away, and check again next time. Yesterday’s yes is not today’s yes.</a:t>
            </a:r>
          </a:p>
          <a:p>
            <a:r>
              <a:rPr lang="en-AU"/>
              <a:t>•  </a:t>
            </a:r>
            <a:r>
              <a:rPr lang="en-AU" b="1"/>
              <a:t>Name the limit out loud: </a:t>
            </a:r>
            <a:r>
              <a:rPr lang="en-AU"/>
              <a:t>if a boundary keeps being ignored, that is an adult matter, not something a student sorts out alone.</a:t>
            </a:r>
          </a:p>
          <a:p>
            <a:endParaRPr lang="en-AU"/>
          </a:p>
          <a:p>
            <a:r>
              <a:rPr lang="en-AU" b="1"/>
              <a:t>TEACHING SCRIPT</a:t>
            </a:r>
          </a:p>
          <a:p>
            <a:r>
              <a:rPr lang="en-AU"/>
              <a:t>•  </a:t>
            </a:r>
            <a:r>
              <a:rPr lang="en-AU" b="1"/>
              <a:t>Read the passage in context. </a:t>
            </a:r>
            <a:r>
              <a:rPr lang="en-AU"/>
              <a:t>It is Paul urging a whole church towards humility, not a rule invented about photos.</a:t>
            </a:r>
          </a:p>
          <a:p>
            <a:r>
              <a:rPr lang="en-AU"/>
              <a:t>•  </a:t>
            </a:r>
            <a:r>
              <a:rPr lang="en-AU" b="1"/>
              <a:t>Land the connection on the slide: </a:t>
            </a:r>
            <a:r>
              <a:rPr lang="en-AU"/>
              <a:t>Valuing others above ourselves looks like asking first and accepting a no without sulking.</a:t>
            </a:r>
          </a:p>
          <a:p>
            <a:r>
              <a:rPr lang="en-AU"/>
              <a:t>•  </a:t>
            </a:r>
            <a:r>
              <a:rPr lang="en-AU" b="1"/>
              <a:t>Make it concrete: </a:t>
            </a:r>
            <a:r>
              <a:rPr lang="en-AU"/>
              <a:t>a photo, a pair of headphones and a spot in a game all belong to someone, so each one needs a fresh ask.</a:t>
            </a:r>
          </a:p>
          <a:p>
            <a:endParaRPr lang="en-AU"/>
          </a:p>
          <a:p>
            <a:r>
              <a:rPr lang="en-AU" b="1"/>
              <a:t>MODEL RESPONSE</a:t>
            </a:r>
          </a:p>
          <a:p>
            <a:r>
              <a:rPr lang="en-AU"/>
              <a:t>•  “Real permission is asked in words, given freely without pressure, and can be changed later – and I accept that.”</a:t>
            </a:r>
          </a:p>
          <a:p>
            <a:endParaRPr lang="en-AU"/>
          </a:p>
          <a:p>
            <a:r>
              <a:rPr lang="en-AU" b="1"/>
              <a:t>FORMATIVE LOOK-FOR</a:t>
            </a:r>
          </a:p>
          <a:p>
            <a:r>
              <a:rPr lang="en-AU"/>
              <a:t>•  Students distinguish a free yes from a pressured yes, and accept that a yes can be withdrawn.</a:t>
            </a:r>
          </a:p>
          <a:p>
            <a:endParaRPr lang="en-AU"/>
          </a:p>
          <a:p>
            <a:r>
              <a:rPr lang="en-AU" b="1"/>
              <a:t>PARTICIPATION</a:t>
            </a:r>
          </a:p>
          <a:p>
            <a:r>
              <a:rPr lang="en-AU"/>
              <a:t>•  Students may pass, write privately or use a made-up example. Keep answers general.</a:t>
            </a:r>
          </a:p>
          <a:p>
            <a:endParaRPr lang="en-AU"/>
          </a:p>
          <a:p>
            <a:r>
              <a:rPr lang="en-AU" b="1"/>
              <a:t>SAFEGUARDING</a:t>
            </a:r>
          </a:p>
          <a:p>
            <a:r>
              <a:rPr lang="en-AU"/>
              <a:t>•  </a:t>
            </a:r>
            <a:r>
              <a:rPr lang="en-AU" b="1"/>
              <a:t>Privacy is not the same as secrecy. </a:t>
            </a:r>
            <a:r>
              <a:rPr lang="en-AU"/>
              <a:t>Privacy never means keeping a safety risk secret. Never promise to keep a safety or wellbeing concern secret, and say so before students write any response.</a:t>
            </a:r>
          </a:p>
          <a:p>
            <a:r>
              <a:rPr lang="en-AU"/>
              <a:t>•  </a:t>
            </a:r>
            <a:r>
              <a:rPr lang="en-AU" b="1"/>
              <a:t>Concerns go to the school’s designated adult. </a:t>
            </a:r>
            <a:r>
              <a:rPr lang="en-AU"/>
              <a:t>Follow up any concern privately using the school support pathway; call 000 if there is immediate danger or serious injury.</a:t>
            </a:r>
          </a:p>
          <a:p>
            <a:r>
              <a:rPr lang="en-AU"/>
              <a:t>•  </a:t>
            </a:r>
            <a:r>
              <a:rPr lang="en-AU" b="1"/>
              <a:t>No forced disclosure. </a:t>
            </a:r>
            <a:r>
              <a:rPr lang="en-AU"/>
              <a:t>Students may pass, write privately or use the fictional scenario. Keep shared examples fictional and use roles rather than names.</a:t>
            </a:r>
          </a:p>
          <a:p>
            <a:endParaRPr lang="en-AU"/>
          </a:p>
          <a:p>
            <a:r>
              <a:rPr lang="en-AU" b="1"/>
              <a:t>ACCESS / LOW-DISCLOSURE</a:t>
            </a:r>
          </a:p>
          <a:p>
            <a:r>
              <a:rPr lang="en-AU"/>
              <a:t>•  </a:t>
            </a:r>
            <a:r>
              <a:rPr lang="en-AU" b="1"/>
              <a:t>Read instructions aloud and display them. </a:t>
            </a:r>
            <a:r>
              <a:rPr lang="en-AU"/>
              <a:t>Allow silent pointing, writing or a partner response, and give extra processing time. Never require eye contact, public role-play, prayer aloud or disclosure of personal distress.</a:t>
            </a:r>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Activity: ask-and-answer sort. Groups of 3–4. Each group gets the six response cards (printed, or read from the screen).</a:t>
            </a:r>
          </a:p>
          <a:p>
            <a:r>
              <a:rPr lang="en-AU"/>
              <a:t>•  Say: “Four of these respect Sam’s choice. Two take the choice away. Work out which two.”</a:t>
            </a:r>
          </a:p>
          <a:p>
            <a:endParaRPr lang="en-AU"/>
          </a:p>
          <a:p>
            <a:r>
              <a:rPr lang="en-AU" b="1"/>
              <a:t>BUILD THE SORT</a:t>
            </a:r>
          </a:p>
          <a:p>
            <a:r>
              <a:rPr lang="en-AU"/>
              <a:t>•  </a:t>
            </a:r>
            <a:r>
              <a:rPr lang="en-AU" b="1"/>
              <a:t>Students place each card into the three columns: </a:t>
            </a:r>
            <a:r>
              <a:rPr lang="en-AU"/>
              <a:t>ASK, ANSWER, RESPECT THE ANSWER. Explain that the same words can fit more than one column depending on tone.</a:t>
            </a:r>
          </a:p>
          <a:p>
            <a:endParaRPr lang="en-AU"/>
          </a:p>
          <a:p>
            <a:r>
              <a:rPr lang="en-AU" b="1"/>
              <a:t>WRITE ALI’S BETTER ASK</a:t>
            </a:r>
          </a:p>
          <a:p>
            <a:r>
              <a:rPr lang="en-AU"/>
              <a:t>•  </a:t>
            </a:r>
            <a:r>
              <a:rPr lang="en-AU" b="1"/>
              <a:t>Three parts required: </a:t>
            </a:r>
            <a:r>
              <a:rPr lang="en-AU"/>
              <a:t>ask in clear words; leave room for no; say what happens next. Circulate and listen; do not correct yet.</a:t>
            </a:r>
          </a:p>
          <a:p>
            <a:endParaRPr lang="en-AU"/>
          </a:p>
          <a:p>
            <a:r>
              <a:rPr lang="en-AU" b="1"/>
              <a:t>CHANGING YOUR MIND</a:t>
            </a:r>
          </a:p>
          <a:p>
            <a:r>
              <a:rPr lang="en-AU"/>
              <a:t>•  </a:t>
            </a:r>
            <a:r>
              <a:rPr lang="en-AU" b="1"/>
              <a:t>Add a change-of-mind line </a:t>
            </a:r>
            <a:r>
              <a:rPr lang="en-AU"/>
              <a:t>for when yesterday’s yes becomes today’s no.</a:t>
            </a:r>
          </a:p>
          <a:p>
            <a:r>
              <a:rPr lang="en-AU"/>
              <a:t>•  </a:t>
            </a:r>
            <a:r>
              <a:rPr lang="en-AU" b="1"/>
              <a:t>Then add the adult rule: </a:t>
            </a:r>
            <a:r>
              <a:rPr lang="en-AU"/>
              <a:t>tell a trusted adult when a boundary keeps being ignored, or when anyone feels unsafe.</a:t>
            </a:r>
          </a:p>
          <a:p>
            <a:endParaRPr lang="en-AU"/>
          </a:p>
          <a:p>
            <a:r>
              <a:rPr lang="en-AU" b="1"/>
              <a:t>RESPECT CHECK</a:t>
            </a:r>
          </a:p>
          <a:p>
            <a:r>
              <a:rPr lang="en-AU"/>
              <a:t>•  </a:t>
            </a:r>
            <a:r>
              <a:rPr lang="en-AU" b="1"/>
              <a:t>Pairs check each other’s wording using only fictional details: </a:t>
            </a:r>
            <a:r>
              <a:rPr lang="en-AU"/>
              <a:t>Is it a real question? Is no an easy answer? Can Sam change their mind later?</a:t>
            </a:r>
          </a:p>
          <a:p>
            <a:endParaRPr lang="en-AU"/>
          </a:p>
          <a:p>
            <a:r>
              <a:rPr lang="en-AU" b="1"/>
              <a:t>THE FOUR THAT WORK</a:t>
            </a:r>
          </a:p>
          <a:p>
            <a:r>
              <a:rPr lang="en-AU"/>
              <a:t>•  </a:t>
            </a:r>
            <a:r>
              <a:rPr lang="en-AU" b="1"/>
              <a:t>1. “You said yes yesterday – is it still okay today?” </a:t>
            </a:r>
            <a:r>
              <a:rPr lang="en-AU"/>
              <a:t>Checks again, because permission is not permanent.</a:t>
            </a:r>
          </a:p>
          <a:p>
            <a:r>
              <a:rPr lang="en-AU"/>
              <a:t>•  </a:t>
            </a:r>
            <a:r>
              <a:rPr lang="en-AU" b="1"/>
              <a:t>3. “Can I borrow your headphones again at lunch today?” </a:t>
            </a:r>
            <a:r>
              <a:rPr lang="en-AU"/>
              <a:t>Asks fresh permission for borrowing.</a:t>
            </a:r>
          </a:p>
          <a:p>
            <a:r>
              <a:rPr lang="en-AU"/>
              <a:t>•  </a:t>
            </a:r>
            <a:r>
              <a:rPr lang="en-AU" b="1"/>
              <a:t>5. “No worries, I’ll delete it right now.” </a:t>
            </a:r>
            <a:r>
              <a:rPr lang="en-AU"/>
              <a:t>Accepts a changed answer straight away, with no sulking or argument.</a:t>
            </a:r>
          </a:p>
          <a:p>
            <a:r>
              <a:rPr lang="en-AU"/>
              <a:t>•  </a:t>
            </a:r>
            <a:r>
              <a:rPr lang="en-AU" b="1"/>
              <a:t>6. “Is it okay with you if I post this photo?” </a:t>
            </a:r>
            <a:r>
              <a:rPr lang="en-AU"/>
              <a:t>Asks in clear words before anything is shared.</a:t>
            </a:r>
          </a:p>
          <a:p>
            <a:endParaRPr lang="en-AU"/>
          </a:p>
          <a:p>
            <a:r>
              <a:rPr lang="en-AU" b="1"/>
              <a:t>THE TWO THAT NEED EDITING – and why</a:t>
            </a:r>
          </a:p>
          <a:p>
            <a:r>
              <a:rPr lang="en-AU"/>
              <a:t>•  </a:t>
            </a:r>
            <a:r>
              <a:rPr lang="en-AU" b="1"/>
              <a:t>2. “You said yes once, so I don’t need to ask again.” Problem: </a:t>
            </a:r>
            <a:r>
              <a:rPr lang="en-AU"/>
              <a:t>it treats one yes as permanent and removes the right to change your mind. Rewrite might be: “You said yes before – are you still happy for me to use it today?”</a:t>
            </a:r>
          </a:p>
          <a:p>
            <a:r>
              <a:rPr lang="en-AU"/>
              <a:t>•  </a:t>
            </a:r>
            <a:r>
              <a:rPr lang="en-AU" b="1"/>
              <a:t>4. “Just say yes – everyone else in the photo did.” Problem: </a:t>
            </a:r>
            <a:r>
              <a:rPr lang="en-AU"/>
              <a:t>group pressure means the yes is not freely given. Rewrite might be: “It’s completely fine to say no – I’ll only post it if you want me to.”</a:t>
            </a:r>
          </a:p>
          <a:p>
            <a:endParaRPr lang="en-AU"/>
          </a:p>
          <a:p>
            <a:r>
              <a:rPr lang="en-AU"/>
              <a:t>•  </a:t>
            </a:r>
            <a:r>
              <a:rPr lang="en-AU" b="1"/>
              <a:t>If a group defends card 2 or 4, ask: </a:t>
            </a:r>
            <a:r>
              <a:rPr lang="en-AU"/>
              <a:t>“Was that answer freely given?” and “How easy would it be to say no there?”</a:t>
            </a:r>
          </a:p>
          <a:p>
            <a:endParaRPr lang="en-AU"/>
          </a:p>
          <a:p>
            <a:r>
              <a:rPr lang="en-AU" b="1"/>
              <a:t>MODEL RESPONSE</a:t>
            </a:r>
          </a:p>
          <a:p>
            <a:r>
              <a:rPr lang="en-AU"/>
              <a:t>•  “Is it okay with you if I post this photo? It’s completely fine to say no. If you change your mind later, tell me and I’ll delete it straight away, and I’ll ask again before I borrow anything.”</a:t>
            </a:r>
          </a:p>
          <a:p>
            <a:endParaRPr lang="en-AU"/>
          </a:p>
          <a:p>
            <a:r>
              <a:rPr lang="en-AU" b="1"/>
              <a:t>FORMATIVE LOOK-FOR</a:t>
            </a:r>
          </a:p>
          <a:p>
            <a:r>
              <a:rPr lang="en-AU"/>
              <a:t>•  Students ask permission in clear words and accept a no or a changed mind without pressure.</a:t>
            </a:r>
          </a:p>
          <a:p>
            <a:endParaRPr lang="en-AU"/>
          </a:p>
          <a:p>
            <a:r>
              <a:rPr lang="en-AU" b="1"/>
              <a:t>SAFEGUARDING</a:t>
            </a:r>
          </a:p>
          <a:p>
            <a:r>
              <a:rPr lang="en-AU"/>
              <a:t>•  </a:t>
            </a:r>
            <a:r>
              <a:rPr lang="en-AU" b="1"/>
              <a:t>Privacy is not the same as secrecy. </a:t>
            </a:r>
            <a:r>
              <a:rPr lang="en-AU"/>
              <a:t>Privacy never means keeping a safety risk secret. Never promise to keep a safety or wellbeing concern secret, and say so before students write any response.</a:t>
            </a:r>
          </a:p>
          <a:p>
            <a:r>
              <a:rPr lang="en-AU"/>
              <a:t>•  </a:t>
            </a:r>
            <a:r>
              <a:rPr lang="en-AU" b="1"/>
              <a:t>Concerns go to the school’s designated adult. </a:t>
            </a:r>
            <a:r>
              <a:rPr lang="en-AU"/>
              <a:t>Follow up any concern privately using the school support pathway; call 000 if there is immediate danger or serious injury.</a:t>
            </a:r>
          </a:p>
          <a:p>
            <a:r>
              <a:rPr lang="en-AU"/>
              <a:t>•  </a:t>
            </a:r>
            <a:r>
              <a:rPr lang="en-AU" b="1"/>
              <a:t>No forced disclosure. </a:t>
            </a:r>
            <a:r>
              <a:rPr lang="en-AU"/>
              <a:t>Students may pass, write privately or use the fictional scenario. Keep shared examples fictional and use roles rather than names.</a:t>
            </a:r>
          </a:p>
          <a:p>
            <a:endParaRPr lang="en-AU"/>
          </a:p>
          <a:p>
            <a:r>
              <a:rPr lang="en-AU" b="1"/>
              <a:t>ACCESS / LOW-DISCLOSURE</a:t>
            </a:r>
          </a:p>
          <a:p>
            <a:r>
              <a:rPr lang="en-AU"/>
              <a:t>•  </a:t>
            </a:r>
            <a:r>
              <a:rPr lang="en-AU" b="1"/>
              <a:t>Read instructions aloud and display them. </a:t>
            </a:r>
            <a:r>
              <a:rPr lang="en-AU"/>
              <a:t>Allow silent pointing, writing or a partner response, and give extra processing time. Never require eye contact, public role-play, prayer aloud or disclosure of personal distress.</a:t>
            </a:r>
          </a:p>
          <a:p>
            <a:endParaRPr lang="en-AU"/>
          </a:p>
          <a:p>
            <a:r>
              <a:rPr lang="en-AU" b="1"/>
              <a:t>OFFLINE FALLBACK</a:t>
            </a:r>
          </a:p>
          <a:p>
            <a:r>
              <a:rPr lang="en-AU"/>
              <a:t>•  Six printed response cards (wording above) and a printed ask-and-answer grid,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“If someone changes their mind, I will …” Keep it silent and private – no sharing required.</a:t>
            </a:r>
          </a:p>
          <a:p>
            <a:endParaRPr lang="en-AU"/>
          </a:p>
          <a:p>
            <a:r>
              <a:rPr lang="en-AU" b="1"/>
              <a:t>TEACHING SCRIPT</a:t>
            </a:r>
          </a:p>
          <a:p>
            <a:r>
              <a:rPr lang="en-AU"/>
              <a:t>•  </a:t>
            </a:r>
            <a:r>
              <a:rPr lang="en-AU" b="1"/>
              <a:t>Students write a private plan </a:t>
            </a:r>
            <a:r>
              <a:rPr lang="en-AU"/>
              <a:t>with one asking sentence and one respecting action. They may write about the story instead.</a:t>
            </a:r>
          </a:p>
          <a:p>
            <a:r>
              <a:rPr lang="en-AU"/>
              <a:t>•  </a:t>
            </a:r>
            <a:r>
              <a:rPr lang="en-AU" b="1"/>
              <a:t>Model the size of answer you want: </a:t>
            </a:r>
            <a:r>
              <a:rPr lang="en-AU"/>
              <a:t>“I will ask before I post, and stop straight away if they say no.” One sentence is enough – nobody writes a real name down.</a:t>
            </a:r>
          </a:p>
          <a:p>
            <a:endParaRPr lang="en-AU"/>
          </a:p>
          <a:p>
            <a:r>
              <a:rPr lang="en-AU" b="1"/>
              <a:t>TEACHING SCRIPT</a:t>
            </a:r>
          </a:p>
          <a:p>
            <a:r>
              <a:rPr lang="en-AU"/>
              <a:t>•  </a:t>
            </a:r>
            <a:r>
              <a:rPr lang="en-AU" b="1"/>
              <a:t>Exit line: </a:t>
            </a:r>
            <a:r>
              <a:rPr lang="en-AU"/>
              <a:t>“If someone changes their mind, I will ____.” Students write it privately; sharing is optional and students may say “pass”.</a:t>
            </a:r>
          </a:p>
          <a:p>
            <a:endParaRPr lang="en-AU"/>
          </a:p>
          <a:p>
            <a:r>
              <a:rPr lang="en-AU" b="1"/>
              <a:t>TEACHING SCRIPT</a:t>
            </a:r>
          </a:p>
          <a:p>
            <a:r>
              <a:rPr lang="en-AU"/>
              <a:t>•  </a:t>
            </a:r>
            <a:r>
              <a:rPr lang="en-AU" b="1"/>
              <a:t>Close by naming the school’s actual photo and device rules </a:t>
            </a:r>
            <a:r>
              <a:rPr lang="en-AU"/>
              <a:t>– the real class chat rules and the real adults – so the plan is not hypothetical.</a:t>
            </a:r>
          </a:p>
          <a:p>
            <a:r>
              <a:rPr lang="en-AU"/>
              <a:t>•  </a:t>
            </a:r>
            <a:r>
              <a:rPr lang="en-AU" b="1"/>
              <a:t>Remind students that a boundary ignored again and again is an adult matter. </a:t>
            </a:r>
            <a:r>
              <a:rPr lang="en-AU"/>
              <a:t>Offer a brief prayer, blessing or quiet pause according to school practice. Never require prayer aloud.</a:t>
            </a:r>
          </a:p>
          <a:p>
            <a:endParaRPr lang="en-AU"/>
          </a:p>
          <a:p>
            <a:r>
              <a:rPr lang="en-AU" b="1"/>
              <a:t>MODEL RESPONSE</a:t>
            </a:r>
          </a:p>
          <a:p>
            <a:r>
              <a:rPr lang="en-AU"/>
              <a:t>•  “If someone changes their mind, I will stop and delete it, and I will not argue or ask them again.”</a:t>
            </a:r>
          </a:p>
          <a:p>
            <a:endParaRPr lang="en-AU"/>
          </a:p>
          <a:p>
            <a:r>
              <a:rPr lang="en-AU" b="1"/>
              <a:t>FORMATIVE LOOK-FOR</a:t>
            </a:r>
          </a:p>
          <a:p>
            <a:r>
              <a:rPr lang="en-AU"/>
              <a:t>•  Every private plan names one clear asking sentence and one respecting action, and the student can explain the choice.</a:t>
            </a:r>
          </a:p>
          <a:p>
            <a:endParaRPr lang="en-AU"/>
          </a:p>
          <a:p>
            <a:r>
              <a:rPr lang="en-AU" b="1"/>
              <a:t>PARTICIPATION</a:t>
            </a:r>
          </a:p>
          <a:p>
            <a:r>
              <a:rPr lang="en-AU"/>
              <a:t>•  </a:t>
            </a:r>
            <a:r>
              <a:rPr lang="en-AU" b="1"/>
              <a:t>Students may pass, write privately or answer about the story only. </a:t>
            </a:r>
            <a:r>
              <a:rPr lang="en-AU"/>
              <a:t>Do not ask for personal disclosure; use the fictional scenario instead.</a:t>
            </a:r>
          </a:p>
          <a:p>
            <a:endParaRPr lang="en-AU"/>
          </a:p>
          <a:p>
            <a:r>
              <a:rPr lang="en-AU" b="1"/>
              <a:t>SAFEGUARDING</a:t>
            </a:r>
          </a:p>
          <a:p>
            <a:r>
              <a:rPr lang="en-AU"/>
              <a:t>•  </a:t>
            </a:r>
            <a:r>
              <a:rPr lang="en-AU" b="1"/>
              <a:t>Privacy is not the same as secrecy. </a:t>
            </a:r>
            <a:r>
              <a:rPr lang="en-AU"/>
              <a:t>Privacy never means keeping a safety risk secret. Never promise to keep a safety or wellbeing concern secret, and say so before students write any response.</a:t>
            </a:r>
          </a:p>
          <a:p>
            <a:r>
              <a:rPr lang="en-AU"/>
              <a:t>•  </a:t>
            </a:r>
            <a:r>
              <a:rPr lang="en-AU" b="1"/>
              <a:t>Concerns go to the school’s designated adult. </a:t>
            </a:r>
            <a:r>
              <a:rPr lang="en-AU"/>
              <a:t>Follow up any concern privately using the school support pathway; call 000 if there is immediate danger or serious injury.</a:t>
            </a:r>
          </a:p>
          <a:p>
            <a:r>
              <a:rPr lang="en-AU"/>
              <a:t>•  </a:t>
            </a:r>
            <a:r>
              <a:rPr lang="en-AU" b="1"/>
              <a:t>No forced disclosure. </a:t>
            </a:r>
            <a:r>
              <a:rPr lang="en-AU"/>
              <a:t>Students may pass, write privately or use the fictional scenario. Keep shared examples fictional and use roles rather than names.</a:t>
            </a:r>
          </a:p>
          <a:p>
            <a:endParaRPr lang="en-AU"/>
          </a:p>
          <a:p>
            <a:r>
              <a:rPr lang="en-AU" b="1"/>
              <a:t>ACCESS / LOW-DISCLOSURE</a:t>
            </a:r>
          </a:p>
          <a:p>
            <a:r>
              <a:rPr lang="en-AU"/>
              <a:t>•  </a:t>
            </a:r>
            <a:r>
              <a:rPr lang="en-AU" b="1"/>
              <a:t>Read instructions aloud and display them. </a:t>
            </a:r>
            <a:r>
              <a:rPr lang="en-AU"/>
              <a:t>Allow silent pointing, writing or a partner response, and give extra processing time. Never require eye contact, public role-play, prayer aloud or disclosure of personal distress.</a:t>
            </a:r>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5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1.xml"/><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4.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5.xml"/></Relationships>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three concentric rings around a braided three-strand cord with linked figures"/>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Boundaries and permission</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Yes, no, or change your mind – asking and respecting the answer.</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#boundaries</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#lifeskills</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#respect</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#safety</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custGeom>
            <a:avLst/>
            <a:gdLst/>
            <a:ahLst/>
            <a:cxnLst/>
            <a:rect l="0" t="0" r="r" b="b"/>
            <a:pathLst>
              <a:path w="1000" h="1000">
                <a:moveTo>
                  <a:pt x="500" y="60"/>
                </a:moveTo>
                <a:arcTo wR="440" hR="440" stAng="16200000" swAng="18000000"/>
              </a:path>
              <a:path w="1000" h="1000">
                <a:moveTo>
                  <a:pt x="700" y="10"/>
                </a:moveTo>
                <a:lnTo>
                  <a:pt x="470" y="70"/>
                </a:lnTo>
                <a:lnTo>
                  <a:pt x="640" y="230"/>
                </a:lnTo>
                <a:close/>
              </a:path>
            </a:pathLst>
          </a:custGeom>
          <a:ln w="22400">
            <a:solidFill>
              <a:srgbClr val="3FA0DA"/>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3FA0DA"/>
                </a:solidFill>
              </a:rPr>
              <a:t>FLOURISH · RESTORATION</a:t>
            </a:r>
          </a:p>
        </p:txBody>
      </p:sp>
    </p:spTree>
    <p:extLst>
      <p:ext uri="{BB962C8B-B14F-4D97-AF65-F5344CB8AC3E}">
        <p14:creationId xmlns:p14="http://schemas.microsoft.com/office/powerpoint/2010/main" val="40992328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Ask and answer</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T3 · BOUNDARIES AND PERMISSION · WEEK 10</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does it sound like when someone really asks first?</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09292434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BOUNDARIES AND PERMISSION · WEEK 10</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Philippians 2:3–4</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“Do nothing out of selfish ambition or vain conceit. Rather, in humility value others above yourselves, not looking to your own interests but each of you to the interests of the others.”</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Philippians 2:3–4,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Valuing others means asking before we take, share or touch. A friend waits for a free answer, and an adult helps when a boundary keeps being ignored.</a:t>
            </a:r>
          </a:p>
        </p:txBody>
      </p:sp>
    </p:spTree>
    <p:extLst>
      <p:ext uri="{BB962C8B-B14F-4D97-AF65-F5344CB8AC3E}">
        <p14:creationId xmlns:p14="http://schemas.microsoft.com/office/powerpoint/2010/main" val="13492214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Ask, answer, respect</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BOUNDARIES AND PERMISSION · WEEK 10</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What should Ali say, and what should Ali do next?</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Place each card under asking, answering and respecting the answer.</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 six cards: which respect Sam, and which need editing?</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said yes yesterday – is it still okay today?”</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said yes once, so I don’t need to ask again.”</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“Can I borrow your headphones again at lunch today?”</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“Just say yes – everyone else in the photo did.”</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“No worries, I’ll delete it right now.”</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“Is it okay with you if I post this photo?”</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Use the fictional story only. Ask of each card: was the answer freely given?</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64524481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BOUNDARIES AND PERMISSION · WEEK 10</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“If someone changes their mind, I will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Real permission is asked for, freely given, and can change.</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605037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