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25"/>
    <p:sldId id="257" r:id="rId26"/>
    <p:sldId id="258" r:id="rId27"/>
    <p:sldId id="259" r:id="rId28"/>
    <p:sldId id="26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219" Type="http://schemas.openxmlformats.org/officeDocument/2006/relationships/theme" Target="theme/theme1.xml"/><Relationship Id="rId25" Type="http://schemas.openxmlformats.org/officeDocument/2006/relationships/slide" Target="slides/slide24.xml"/><Relationship Id="rId220" Type="http://schemas.openxmlformats.org/officeDocument/2006/relationships/tableStyles" Target="tableStyles.xml"/><Relationship Id="rId26" Type="http://schemas.openxmlformats.org/officeDocument/2006/relationships/slide" Target="slides/slide25.xml"/><Relationship Id="rId27" Type="http://schemas.openxmlformats.org/officeDocument/2006/relationships/slide" Target="slides/slide26.xml"/><Relationship Id="rId1" Type="http://schemas.openxmlformats.org/officeDocument/2006/relationships/slideMaster" Target="slideMasters/slideMaster1.xml"/><Relationship Id="rId28" Type="http://schemas.openxmlformats.org/officeDocument/2006/relationships/slide" Target="slides/slide27.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WEEK 4 · BODY CLUES · YEAR 6 TERM 1</a:t>
            </a:r>
          </a:p>
          <a:p>
            <a:r>
              <a:rPr lang="en-AU"/>
              <a:t>•  #emotions – character focus: courage and hope. CSA alignment: Formation / Becoming; Spirituality / Expressing.</a:t>
            </a:r>
          </a:p>
          <a:p>
            <a:endParaRPr lang="en-AU"/>
          </a:p>
          <a:p>
            <a:r>
              <a:rPr lang="en-AU" b="1"/>
              <a:t>LEARNING INTENTION</a:t>
            </a:r>
          </a:p>
          <a:p>
            <a:r>
              <a:rPr lang="en-AU"/>
              <a:t>•  We are learning to notice physical signals that show an emotion is rising.</a:t>
            </a:r>
          </a:p>
          <a:p>
            <a:endParaRPr lang="en-AU"/>
          </a:p>
          <a:p>
            <a:r>
              <a:rPr lang="en-AU" b="1"/>
              <a:t>SUCCESS CHECK</a:t>
            </a:r>
          </a:p>
          <a:p>
            <a:r>
              <a:rPr lang="en-AU"/>
              <a:t>•  I can notice physical signals that show an emotion is rising in the fictional case and explain the choice.</a:t>
            </a:r>
          </a:p>
          <a:p>
            <a:endParaRPr lang="en-AU"/>
          </a:p>
          <a:p>
            <a:r>
              <a:rPr lang="en-AU" b="1"/>
              <a:t>RETRIEVAL BRIDGE</a:t>
            </a:r>
          </a:p>
          <a:p>
            <a:r>
              <a:rPr lang="en-AU"/>
              <a:t>•  Retrieve the distinction from Week 3: feeling words describe an experience; verdicts make unproved claims.</a:t>
            </a:r>
          </a:p>
          <a:p>
            <a:endParaRPr lang="en-AU"/>
          </a:p>
          <a:p>
            <a:r>
              <a:rPr lang="en-AU" b="1"/>
              <a:t>PREPARE IN UNDER 5 MINUTES</a:t>
            </a:r>
          </a:p>
          <a:p>
            <a:r>
              <a:rPr lang="en-AU"/>
              <a:t>•  Draw three small boxes: EARLY | BUILDING | STRONG.</a:t>
            </a:r>
          </a:p>
          <a:p>
            <a:r>
              <a:rPr lang="en-AU"/>
              <a:t>•  Prepare to demonstrate relaxed and clenched hands yourself – do not ask students to copy.</a:t>
            </a:r>
          </a:p>
          <a:p>
            <a:endParaRPr lang="en-AU"/>
          </a:p>
          <a:p>
            <a:r>
              <a:rPr lang="en-AU" b="1"/>
              <a:t>NIV CONNECTION</a:t>
            </a:r>
          </a:p>
          <a:p>
            <a:r>
              <a:rPr lang="en-AU"/>
              <a:t>•  1 Kings 19:1–8 – Elijah’s whole-person need for safety, rest, food and presence.</a:t>
            </a:r>
          </a:p>
          <a:p>
            <a:endParaRPr lang="en-AU"/>
          </a:p>
          <a:p>
            <a:r>
              <a:rPr lang="en-AU" b="1"/>
              <a:t>CHRISTIAN FORMATION</a:t>
            </a:r>
          </a:p>
          <a:p>
            <a:r>
              <a:rPr lang="en-AU"/>
              <a:t>•  Humans are embodied creatures, not minds floating above bodies. In Elijah’s exhaustion, God gives practical care before further instruction. A body clue is information to notice, not a command to obey or a diagnosis.</a:t>
            </a:r>
          </a:p>
          <a:p>
            <a:endParaRPr lang="en-AU"/>
          </a:p>
          <a:p>
            <a:r>
              <a:rPr lang="en-AU" b="1"/>
              <a:t>SAFEGUARDING</a:t>
            </a:r>
          </a:p>
          <a:p>
            <a:r>
              <a:rPr lang="en-AU"/>
              <a:t>•  </a:t>
            </a:r>
            <a:r>
              <a:rPr lang="en-AU" b="1"/>
              <a:t>No forced disclosure. </a:t>
            </a:r>
            <a:r>
              <a:rPr lang="en-AU"/>
              <a:t>Students may pass, write privately or use a fictional example. Keep all work on Taylor, not on students’ own bodies or health. Never treat a body clue as a diagnosis.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eye contact, public role-play, prayer aloud, physical demonstration of a body signal, or disclosure of personal distress.</a:t>
            </a:r>
          </a:p>
          <a:p>
            <a:endParaRPr lang="en-AU"/>
          </a:p>
          <a:p>
            <a:r>
              <a:rPr lang="en-AU" b="1"/>
              <a:t>OFFLINE FALLBACK</a:t>
            </a:r>
          </a:p>
          <a:p>
            <a:r>
              <a:rPr lang="en-AU"/>
              <a:t>•  Three drawn boxes (EARLY | BUILDING | STRONG) plus six printed body-clue cards; read the word bank aloud.</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HANDBALL CALL</a:t>
            </a:r>
          </a:p>
          <a:p>
            <a:r>
              <a:rPr lang="en-AU"/>
              <a:t>Read this aloud so students respond to the person in the story, not to their own lives. Nobody needs to share anything personal.</a:t>
            </a:r>
          </a:p>
          <a:p>
            <a:r>
              <a:rPr lang="en-AU"/>
              <a:t>Taylor has been asked to judge whether a handball was out. One player says, ‘You always pick their side.’ In the next class Taylor notices shoulders lifting, hands gripping the pencil, breathing speeding up and the first instruction becoming hard to hear. Taylor wants to snap at the student beside them.</a:t>
            </a:r>
          </a:p>
          <a:p>
            <a:r>
              <a:rPr lang="en-AU" b="1"/>
              <a:t>Questions for reflection</a:t>
            </a:r>
          </a:p>
          <a:p>
            <a:r>
              <a:rPr lang="en-AU"/>
              <a:t>•  Which body clue arrives first, and which arrives last?</a:t>
            </a:r>
          </a:p>
          <a:p>
            <a:r>
              <a:rPr lang="en-AU"/>
              <a:t>•  What could Taylor do at the earliest clue, before the urge to snap gets strong?</a:t>
            </a:r>
          </a:p>
          <a:p>
            <a:r>
              <a:rPr lang="en-AU"/>
              <a:t>•  Why is a body signal information to notice rather than an instruction to obey?</a:t>
            </a:r>
          </a:p>
          <a:p>
            <a:r>
              <a:rPr lang="en-AU" b="1"/>
              <a:t>CONNECT</a:t>
            </a:r>
          </a:p>
          <a:p>
            <a:r>
              <a:rPr lang="en-AU"/>
              <a:t>•  </a:t>
            </a:r>
            <a:r>
              <a:rPr lang="en-AU" b="1"/>
              <a:t>Read it aloud: </a:t>
            </a:r>
            <a:r>
              <a:rPr lang="en-AU"/>
              <a:t>“Which hand gives an earlier warning that stress may be rising?”</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Show a relaxed hand, then a clenched hand. Say: ‘Today we are learning to notice the physical signals that show an emotion is rising – the early ones, before we act.’</a:t>
            </a:r>
          </a:p>
          <a:p>
            <a:r>
              <a:rPr lang="en-AU"/>
              <a:t>•  Ask: ‘Which hand gives an earlier warning that stress may be rising?’ Take two or three quick responses – no hands-up pressure.</a:t>
            </a:r>
          </a:p>
          <a:p>
            <a:r>
              <a:rPr lang="en-AU"/>
              <a:t>•  </a:t>
            </a:r>
            <a:r>
              <a:rPr lang="en-AU" b="1"/>
              <a:t>Model answer to land: </a:t>
            </a:r>
            <a:r>
              <a:rPr lang="en-AU"/>
              <a:t>the relaxed hand tightening is the earlier warning; by the time a hand is fully clenched the feeling is already strong.</a:t>
            </a:r>
          </a:p>
          <a:p>
            <a:r>
              <a:rPr lang="en-AU"/>
              <a:t>•  </a:t>
            </a:r>
            <a:r>
              <a:rPr lang="en-AU" b="1"/>
              <a:t>Do not ask students to copy the demonstration. </a:t>
            </a:r>
            <a:r>
              <a:rPr lang="en-AU"/>
              <a:t>Watching is enough.</a:t>
            </a:r>
          </a:p>
          <a:p>
            <a:endParaRPr lang="en-AU"/>
          </a:p>
          <a:p>
            <a:r>
              <a:rPr lang="en-AU" b="1"/>
              <a:t>TEACHING SCRIPT</a:t>
            </a:r>
          </a:p>
          <a:p>
            <a:r>
              <a:rPr lang="en-AU"/>
              <a:t>•  Say the neutral word bank aloud and have students name body clues back: warm face, tight jaw, fluttery stomach, fast breathing, heavy shoulders, restless legs.</a:t>
            </a:r>
          </a:p>
          <a:p>
            <a:r>
              <a:rPr lang="en-AU"/>
              <a:t>•  </a:t>
            </a:r>
            <a:r>
              <a:rPr lang="en-AU" b="1"/>
              <a:t>Keep the language neutral: </a:t>
            </a:r>
            <a:r>
              <a:rPr lang="en-AU"/>
              <a:t>these are signals, not symptoms and not faults. Redirect any ‘that means you are angry’ verdicts back to plain description.</a:t>
            </a:r>
          </a:p>
          <a:p>
            <a:r>
              <a:rPr lang="en-AU"/>
              <a:t>•  </a:t>
            </a:r>
            <a:r>
              <a:rPr lang="en-AU" b="1"/>
              <a:t>Retrieval bridge from Week 3: </a:t>
            </a:r>
            <a:r>
              <a:rPr lang="en-AU"/>
              <a:t>feeling words describe an experience; verdicts make unproved claims. ‘Tight jaw’ describes; ‘they hate me’ is a verdict.</a:t>
            </a:r>
          </a:p>
          <a:p>
            <a:endParaRPr lang="en-AU"/>
          </a:p>
          <a:p>
            <a:r>
              <a:rPr lang="en-AU" b="1"/>
              <a:t>FORMATIVE LOOK-FOR</a:t>
            </a:r>
          </a:p>
          <a:p>
            <a:r>
              <a:rPr lang="en-AU"/>
              <a:t>•  Students name a physical clue in neutral words rather than jumping to a cause or a judgement.</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1 Kings 19:1–8 aloud from the NIV, in context.</a:t>
            </a:r>
          </a:p>
          <a:p>
            <a:r>
              <a:rPr lang="en-AU"/>
              <a:t>•  </a:t>
            </a:r>
            <a:r>
              <a:rPr lang="en-AU" b="1"/>
              <a:t>Connect the passage to the skill: </a:t>
            </a:r>
            <a:r>
              <a:rPr lang="en-AU"/>
              <a:t>God meets Elijah’s body first – safety, sleep, food, presence – before giving him his next task.</a:t>
            </a:r>
          </a:p>
          <a:p>
            <a:endParaRPr lang="en-AU"/>
          </a:p>
          <a:p>
            <a:r>
              <a:rPr lang="en-AU" b="1"/>
              <a:t>TEACHING SCRIPT</a:t>
            </a:r>
          </a:p>
          <a:p>
            <a:r>
              <a:rPr lang="en-AU"/>
              <a:t>•  </a:t>
            </a:r>
            <a:r>
              <a:rPr lang="en-AU" b="1"/>
              <a:t>Explain the sequence: </a:t>
            </a:r>
            <a:r>
              <a:rPr lang="en-AU"/>
              <a:t>event → body signal → emotion or urge → chosen action.</a:t>
            </a:r>
          </a:p>
          <a:p>
            <a:r>
              <a:rPr lang="en-AU"/>
              <a:t>•  A signal often arrives before a clear thought. That is why noticing the body buys us time.</a:t>
            </a:r>
          </a:p>
          <a:p>
            <a:endParaRPr lang="en-AU"/>
          </a:p>
          <a:p>
            <a:r>
              <a:rPr lang="en-AU" b="1"/>
              <a:t>TEACHING SCRIPT</a:t>
            </a:r>
          </a:p>
          <a:p>
            <a:r>
              <a:rPr lang="en-AU"/>
              <a:t>•  </a:t>
            </a:r>
            <a:r>
              <a:rPr lang="en-AU" b="1"/>
              <a:t>Correct the misconception “If my body reacts, I must act.” </a:t>
            </a:r>
            <a:r>
              <a:rPr lang="en-AU"/>
              <a:t>A racing heart can invite a pause; it does not decide what happens next.</a:t>
            </a:r>
          </a:p>
          <a:p>
            <a:r>
              <a:rPr lang="en-AU"/>
              <a:t>•  </a:t>
            </a:r>
            <a:r>
              <a:rPr lang="en-AU" b="1"/>
              <a:t>Check understanding: </a:t>
            </a:r>
            <a:r>
              <a:rPr lang="en-AU"/>
              <a:t>‘If your hands tighten, what has your body told you – and what has it not told you?’</a:t>
            </a:r>
          </a:p>
          <a:p>
            <a:r>
              <a:rPr lang="en-AU"/>
              <a:t>•  </a:t>
            </a:r>
            <a:r>
              <a:rPr lang="en-AU" b="1"/>
              <a:t>Looking for: </a:t>
            </a:r>
            <a:r>
              <a:rPr lang="en-AU"/>
              <a:t>it tells you something is rising; it does not tell you who is to blame or what you must do.</a:t>
            </a:r>
          </a:p>
          <a:p>
            <a:endParaRPr lang="en-AU"/>
          </a:p>
          <a:p>
            <a:r>
              <a:rPr lang="en-AU" b="1"/>
              <a:t>TEACHING SCRIPT</a:t>
            </a:r>
          </a:p>
          <a:p>
            <a:r>
              <a:rPr lang="en-AU"/>
              <a:t>•  Read 1 Kings 19:1–8 from the NIV. Ask: ‘What whole-person needs are met before Elijah receives his next task?’</a:t>
            </a:r>
          </a:p>
          <a:p>
            <a:r>
              <a:rPr lang="en-AU"/>
              <a:t>•  </a:t>
            </a:r>
            <a:r>
              <a:rPr lang="en-AU" b="1"/>
              <a:t>Model response: </a:t>
            </a:r>
            <a:r>
              <a:rPr lang="en-AU"/>
              <a:t>sleep, food and water, physical safety, and the presence of someone who cares – practical care comes before the next instruction.</a:t>
            </a:r>
          </a:p>
          <a:p>
            <a:r>
              <a:rPr lang="en-AU"/>
              <a:t>•  </a:t>
            </a:r>
            <a:r>
              <a:rPr lang="en-AU" b="1"/>
              <a:t>Land the Christian formation point: </a:t>
            </a:r>
            <a:r>
              <a:rPr lang="en-AU"/>
              <a:t>humans are embodied creatures, not minds floating above bodies. A body clue is information to notice, not a command to obey or a diagnosis.</a:t>
            </a:r>
          </a:p>
          <a:p>
            <a:r>
              <a:rPr lang="en-AU"/>
              <a:t>•  </a:t>
            </a:r>
            <a:r>
              <a:rPr lang="en-AU" b="1"/>
              <a:t>Keep it general: </a:t>
            </a:r>
            <a:r>
              <a:rPr lang="en-AU"/>
              <a:t>no personal health examples needed or invited.</a:t>
            </a:r>
          </a:p>
          <a:p>
            <a:endParaRPr lang="en-AU"/>
          </a:p>
          <a:p>
            <a:r>
              <a:rPr lang="en-AU" b="1"/>
              <a:t>FORMATIVE LOOK-FOR</a:t>
            </a:r>
          </a:p>
          <a:p>
            <a:r>
              <a:rPr lang="en-AU"/>
              <a:t>•  Students can state the sequence event → signal → urge → action, and can say that a signal invites a pause rather than forcing a reaction.</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MODEL RESPONSE</a:t>
            </a:r>
          </a:p>
          <a:p>
            <a:r>
              <a:rPr lang="en-AU"/>
              <a:t>•  ‘My tight grip and quick breathing are early stress signals. They are not proof that someone is against me. I can loosen my hand, breathe out slowly and ask, “Could you repeat the first instruction?”’</a:t>
            </a:r>
          </a:p>
          <a:p>
            <a:endParaRPr lang="en-AU"/>
          </a:p>
          <a:p>
            <a:r>
              <a:rPr lang="en-AU" b="1"/>
              <a:t>FORMATIVE LOOK-FOR</a:t>
            </a:r>
          </a:p>
          <a:p>
            <a:r>
              <a:rPr lang="en-AU"/>
              <a:t>•  Students identify an early physical signal and pair it with a safe pause rather than a reactive behaviour.</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physical demonstration, no forced disclosure.</a:t>
            </a:r>
          </a:p>
          <a:p>
            <a:endParaRPr lang="en-AU"/>
          </a:p>
          <a:p>
            <a:r>
              <a:rPr lang="en-AU" b="1"/>
              <a:t>OFFLINE FALLBACK</a:t>
            </a:r>
          </a:p>
          <a:p>
            <a:r>
              <a:rPr lang="en-AU"/>
              <a:t>•  Three drawn boxes plus six printed clue cards (wording on the slide), one set per group.</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“One body clue I could notice earlier is …”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 A body clue is not a diagnosis.</a:t>
            </a:r>
          </a:p>
          <a:p>
            <a:endParaRPr lang="en-AU"/>
          </a:p>
          <a:p>
            <a:r>
              <a:rPr lang="en-AU" b="1"/>
              <a:t>TEACHING SCRIPT</a:t>
            </a:r>
          </a:p>
          <a:p>
            <a:r>
              <a:rPr lang="en-AU"/>
              <a:t>•  Students privately select one fictional body clue from Taylor’s timeline and match it to one safe regulating action.</a:t>
            </a:r>
          </a:p>
          <a:p>
            <a:r>
              <a:rPr lang="en-AU"/>
              <a:t>•  </a:t>
            </a:r>
            <a:r>
              <a:rPr lang="en-AU" b="1"/>
              <a:t>Model the size of answer you want: </a:t>
            </a:r>
            <a:r>
              <a:rPr lang="en-AU"/>
              <a:t>‘grip tightening → loosen my hand’, or ‘breathing speeding up → one longer exhale’. Small and doable beats impressive. Sharing is optional; students may say ‘pass’.</a:t>
            </a:r>
          </a:p>
          <a:p>
            <a:endParaRPr lang="en-AU"/>
          </a:p>
          <a:p>
            <a:r>
              <a:rPr lang="en-AU" b="1"/>
              <a:t>TEACHING SCRIPT</a:t>
            </a:r>
          </a:p>
          <a:p>
            <a:r>
              <a:rPr lang="en-AU"/>
              <a:t>•  Students sketch a small warning light beside the earliest clue – the point where choice is easiest.</a:t>
            </a:r>
          </a:p>
          <a:p>
            <a:r>
              <a:rPr lang="en-AU"/>
              <a:t>•  </a:t>
            </a:r>
            <a:r>
              <a:rPr lang="en-AU" b="1"/>
              <a:t>Look-for: </a:t>
            </a:r>
            <a:r>
              <a:rPr lang="en-AU"/>
              <a:t>the light sits on an early, quiet signal rather than on the moment of conflict.</a:t>
            </a:r>
          </a:p>
          <a:p>
            <a:endParaRPr lang="en-AU"/>
          </a:p>
          <a:p>
            <a:r>
              <a:rPr lang="en-AU" b="1"/>
              <a:t>TEACHING SCRIPT</a:t>
            </a:r>
          </a:p>
          <a:p>
            <a:r>
              <a:rPr lang="en-AU"/>
              <a:t>•  </a:t>
            </a:r>
            <a:r>
              <a:rPr lang="en-AU" b="1"/>
              <a:t>Close with the takeaway on the slide: </a:t>
            </a:r>
            <a:r>
              <a:rPr lang="en-AU"/>
              <a:t>‘Bodies deserve attention and care; body signals do not remove responsibility for our actions.’</a:t>
            </a:r>
          </a:p>
          <a:p>
            <a:r>
              <a:rPr lang="en-AU"/>
              <a:t>•  Offer a brief prayer, blessing or quiet pause according to school practice, linking back to Elijah being fed and rested before being sent.</a:t>
            </a:r>
          </a:p>
          <a:p>
            <a:endParaRPr lang="en-AU"/>
          </a:p>
          <a:p>
            <a:r>
              <a:rPr lang="en-AU" b="1"/>
              <a:t>FORMATIVE LOOK-FOR</a:t>
            </a:r>
          </a:p>
          <a:p>
            <a:r>
              <a:rPr lang="en-AU"/>
              <a:t>•  Students identify an early physical signal and pair it with a safe pause rather than a reactive behaviour.</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hand unclenching beside three lanterns growing brighter"/>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a:bodyPr>
          <a:lstStyle/>
          <a:p>
            <a:r>
              <a:rPr lang="en-US" sz="5867" b="1">
                <a:solidFill>
                  <a:srgbClr val="FFFFFF"/>
                </a:solidFill>
                <a:latin typeface="Segoe UI" pitchFamily="34" charset="0"/>
                <a:ea typeface="Segoe UI" pitchFamily="34" charset="-122"/>
                <a:cs typeface="Segoe UI" pitchFamily="34" charset="-120"/>
              </a:rPr>
              <a:t>Body clues</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Noticing the physical signals that show an emotion is rising.</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#emotions</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#regulation</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#courage</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#hope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dirty="0">
                <a:solidFill>
                  <a:srgbClr val="8DBF3F"/>
                </a:solidFill>
              </a:rPr>
              <a:t>FLOURISH · CREATION</a:t>
            </a:r>
          </a:p>
        </p:txBody>
      </p:sp>
    </p:spTree>
    <p:extLst>
      <p:ext uri="{BB962C8B-B14F-4D97-AF65-F5344CB8AC3E}">
        <p14:creationId xmlns:p14="http://schemas.microsoft.com/office/powerpoint/2010/main" val="3071971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Two hands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T1 · BODY CLUES · WEEK 4</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Which hand gives an earlier warning that stress may be rising?</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354098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BODY CLUES · WEEK 4</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1 Kings 19:5–6</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“Then he lay down under the bush and fell asleep. All at once an angel touched him and said, ‘Get up and eat.’ He looked around, and there by his head was some bread baked over hot coals, and a jar of water.”</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1 Kings 19:5–6,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God meets Elijah’s body first — rest, food, water and safety — before giving him his next task. We are embodied people, so a body clue is information to notice, not a command to obey.</a:t>
            </a:r>
          </a:p>
        </p:txBody>
      </p:sp>
    </p:spTree>
    <p:extLst>
      <p:ext uri="{BB962C8B-B14F-4D97-AF65-F5344CB8AC3E}">
        <p14:creationId xmlns:p14="http://schemas.microsoft.com/office/powerpoint/2010/main" val="2122261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Body-signal timeline</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BODY CLUES · WEEK 4</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Where does each body clue belong: early, building or strong?</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Place all six clues into EARLY, BUILDING or STRONG.</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Draw an arrow from the earliest clue to one interrupting action.</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The first instruction is hard to hear</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Breathing speeding up</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Shoulders lifting</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Tight jaw</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Warm face</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Hands gripping the pencil</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More than one placement can work — be ready to explain your evidence.</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386486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BODY CLUES · WEEK 4</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“One body clue I could notice earlier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Body signals are information to notice, not a command to obey.</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2923202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